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</p:sldMasterIdLst>
  <p:sldIdLst>
    <p:sldId id="257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41D729-A2E8-4C13-B184-A390461A27D4}" v="7" dt="2024-06-18T09:20:53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9" autoAdjust="0"/>
    <p:restoredTop sz="94660"/>
  </p:normalViewPr>
  <p:slideViewPr>
    <p:cSldViewPr>
      <p:cViewPr varScale="1">
        <p:scale>
          <a:sx n="112" d="100"/>
          <a:sy n="112" d="100"/>
        </p:scale>
        <p:origin x="92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6141D729-A2E8-4C13-B184-A390461A27D4}"/>
    <pc:docChg chg="addSld delSld modSld sldOrd">
      <pc:chgData name="Shaji Varghese" userId="b6635ce32d741a41" providerId="LiveId" clId="{6141D729-A2E8-4C13-B184-A390461A27D4}" dt="2024-06-18T09:21:24.887" v="170" actId="1076"/>
      <pc:docMkLst>
        <pc:docMk/>
      </pc:docMkLst>
      <pc:sldChg chg="addSp delSp modSp mod">
        <pc:chgData name="Shaji Varghese" userId="b6635ce32d741a41" providerId="LiveId" clId="{6141D729-A2E8-4C13-B184-A390461A27D4}" dt="2024-06-18T09:21:24.887" v="170" actId="1076"/>
        <pc:sldMkLst>
          <pc:docMk/>
          <pc:sldMk cId="3901720073" sldId="257"/>
        </pc:sldMkLst>
        <pc:spChg chg="add mod">
          <ac:chgData name="Shaji Varghese" userId="b6635ce32d741a41" providerId="LiveId" clId="{6141D729-A2E8-4C13-B184-A390461A27D4}" dt="2024-06-18T09:18:35.247" v="138" actId="1076"/>
          <ac:spMkLst>
            <pc:docMk/>
            <pc:sldMk cId="3901720073" sldId="257"/>
            <ac:spMk id="3" creationId="{821AEF98-1615-D7EA-90FF-42BCB0CC5AAB}"/>
          </ac:spMkLst>
        </pc:spChg>
        <pc:spChg chg="mod">
          <ac:chgData name="Shaji Varghese" userId="b6635ce32d741a41" providerId="LiveId" clId="{6141D729-A2E8-4C13-B184-A390461A27D4}" dt="2024-06-18T09:21:24.887" v="170" actId="1076"/>
          <ac:spMkLst>
            <pc:docMk/>
            <pc:sldMk cId="3901720073" sldId="257"/>
            <ac:spMk id="4" creationId="{00000000-0000-0000-0000-000000000000}"/>
          </ac:spMkLst>
        </pc:spChg>
        <pc:picChg chg="del">
          <ac:chgData name="Shaji Varghese" userId="b6635ce32d741a41" providerId="LiveId" clId="{6141D729-A2E8-4C13-B184-A390461A27D4}" dt="2024-06-18T09:08:04.887" v="0" actId="478"/>
          <ac:picMkLst>
            <pc:docMk/>
            <pc:sldMk cId="3901720073" sldId="257"/>
            <ac:picMk id="2050" creationId="{00000000-0000-0000-0000-000000000000}"/>
          </ac:picMkLst>
        </pc:picChg>
      </pc:sldChg>
      <pc:sldChg chg="addSp delSp modSp mod ord">
        <pc:chgData name="Shaji Varghese" userId="b6635ce32d741a41" providerId="LiveId" clId="{6141D729-A2E8-4C13-B184-A390461A27D4}" dt="2024-06-18T09:21:10.133" v="167" actId="14100"/>
        <pc:sldMkLst>
          <pc:docMk/>
          <pc:sldMk cId="2480735417" sldId="258"/>
        </pc:sldMkLst>
        <pc:spChg chg="add mod">
          <ac:chgData name="Shaji Varghese" userId="b6635ce32d741a41" providerId="LiveId" clId="{6141D729-A2E8-4C13-B184-A390461A27D4}" dt="2024-06-18T09:19:30.821" v="155" actId="2710"/>
          <ac:spMkLst>
            <pc:docMk/>
            <pc:sldMk cId="2480735417" sldId="258"/>
            <ac:spMk id="3" creationId="{607A235B-DA78-172B-E0B7-BE2782448F70}"/>
          </ac:spMkLst>
        </pc:spChg>
        <pc:spChg chg="mod">
          <ac:chgData name="Shaji Varghese" userId="b6635ce32d741a41" providerId="LiveId" clId="{6141D729-A2E8-4C13-B184-A390461A27D4}" dt="2024-06-18T09:21:10.133" v="167" actId="14100"/>
          <ac:spMkLst>
            <pc:docMk/>
            <pc:sldMk cId="2480735417" sldId="258"/>
            <ac:spMk id="4" creationId="{00000000-0000-0000-0000-000000000000}"/>
          </ac:spMkLst>
        </pc:spChg>
        <pc:picChg chg="del">
          <ac:chgData name="Shaji Varghese" userId="b6635ce32d741a41" providerId="LiveId" clId="{6141D729-A2E8-4C13-B184-A390461A27D4}" dt="2024-06-18T09:09:21.383" v="19" actId="478"/>
          <ac:picMkLst>
            <pc:docMk/>
            <pc:sldMk cId="2480735417" sldId="258"/>
            <ac:picMk id="1026" creationId="{00000000-0000-0000-0000-000000000000}"/>
          </ac:picMkLst>
        </pc:picChg>
      </pc:sldChg>
      <pc:sldChg chg="addSp delSp modSp mod">
        <pc:chgData name="Shaji Varghese" userId="b6635ce32d741a41" providerId="LiveId" clId="{6141D729-A2E8-4C13-B184-A390461A27D4}" dt="2024-06-18T09:18:29.458" v="137" actId="1076"/>
        <pc:sldMkLst>
          <pc:docMk/>
          <pc:sldMk cId="2836810913" sldId="259"/>
        </pc:sldMkLst>
        <pc:spChg chg="add mod">
          <ac:chgData name="Shaji Varghese" userId="b6635ce32d741a41" providerId="LiveId" clId="{6141D729-A2E8-4C13-B184-A390461A27D4}" dt="2024-06-18T09:18:26.755" v="136" actId="1076"/>
          <ac:spMkLst>
            <pc:docMk/>
            <pc:sldMk cId="2836810913" sldId="259"/>
            <ac:spMk id="3" creationId="{16ED96EA-56DA-29D8-2865-2C95E1785CA0}"/>
          </ac:spMkLst>
        </pc:spChg>
        <pc:spChg chg="mod">
          <ac:chgData name="Shaji Varghese" userId="b6635ce32d741a41" providerId="LiveId" clId="{6141D729-A2E8-4C13-B184-A390461A27D4}" dt="2024-06-18T09:18:29.458" v="137" actId="1076"/>
          <ac:spMkLst>
            <pc:docMk/>
            <pc:sldMk cId="2836810913" sldId="259"/>
            <ac:spMk id="4" creationId="{00000000-0000-0000-0000-000000000000}"/>
          </ac:spMkLst>
        </pc:spChg>
        <pc:picChg chg="del">
          <ac:chgData name="Shaji Varghese" userId="b6635ce32d741a41" providerId="LiveId" clId="{6141D729-A2E8-4C13-B184-A390461A27D4}" dt="2024-06-18T09:12:08.584" v="53" actId="478"/>
          <ac:picMkLst>
            <pc:docMk/>
            <pc:sldMk cId="2836810913" sldId="259"/>
            <ac:picMk id="3074" creationId="{00000000-0000-0000-0000-000000000000}"/>
          </ac:picMkLst>
        </pc:picChg>
      </pc:sldChg>
      <pc:sldChg chg="del">
        <pc:chgData name="Shaji Varghese" userId="b6635ce32d741a41" providerId="LiveId" clId="{6141D729-A2E8-4C13-B184-A390461A27D4}" dt="2024-06-18T09:15:03.961" v="84" actId="47"/>
        <pc:sldMkLst>
          <pc:docMk/>
          <pc:sldMk cId="692529150" sldId="260"/>
        </pc:sldMkLst>
      </pc:sldChg>
      <pc:sldChg chg="addSp delSp modSp mod">
        <pc:chgData name="Shaji Varghese" userId="b6635ce32d741a41" providerId="LiveId" clId="{6141D729-A2E8-4C13-B184-A390461A27D4}" dt="2024-06-18T09:16:45.958" v="111" actId="1076"/>
        <pc:sldMkLst>
          <pc:docMk/>
          <pc:sldMk cId="705959723" sldId="261"/>
        </pc:sldMkLst>
        <pc:spChg chg="add mod">
          <ac:chgData name="Shaji Varghese" userId="b6635ce32d741a41" providerId="LiveId" clId="{6141D729-A2E8-4C13-B184-A390461A27D4}" dt="2024-06-18T09:16:41.575" v="110" actId="1076"/>
          <ac:spMkLst>
            <pc:docMk/>
            <pc:sldMk cId="705959723" sldId="261"/>
            <ac:spMk id="3" creationId="{10022D7A-6E0D-1139-BB41-E95826DEADFA}"/>
          </ac:spMkLst>
        </pc:spChg>
        <pc:spChg chg="mod">
          <ac:chgData name="Shaji Varghese" userId="b6635ce32d741a41" providerId="LiveId" clId="{6141D729-A2E8-4C13-B184-A390461A27D4}" dt="2024-06-18T09:16:45.958" v="111" actId="1076"/>
          <ac:spMkLst>
            <pc:docMk/>
            <pc:sldMk cId="705959723" sldId="261"/>
            <ac:spMk id="4" creationId="{00000000-0000-0000-0000-000000000000}"/>
          </ac:spMkLst>
        </pc:spChg>
        <pc:picChg chg="del">
          <ac:chgData name="Shaji Varghese" userId="b6635ce32d741a41" providerId="LiveId" clId="{6141D729-A2E8-4C13-B184-A390461A27D4}" dt="2024-06-18T09:15:14.900" v="87" actId="478"/>
          <ac:picMkLst>
            <pc:docMk/>
            <pc:sldMk cId="705959723" sldId="261"/>
            <ac:picMk id="4098" creationId="{00000000-0000-0000-0000-000000000000}"/>
          </ac:picMkLst>
        </pc:picChg>
      </pc:sldChg>
      <pc:sldChg chg="del">
        <pc:chgData name="Shaji Varghese" userId="b6635ce32d741a41" providerId="LiveId" clId="{6141D729-A2E8-4C13-B184-A390461A27D4}" dt="2024-06-18T09:15:07.574" v="85" actId="47"/>
        <pc:sldMkLst>
          <pc:docMk/>
          <pc:sldMk cId="458785952" sldId="262"/>
        </pc:sldMkLst>
      </pc:sldChg>
      <pc:sldChg chg="addSp delSp modSp mod">
        <pc:chgData name="Shaji Varghese" userId="b6635ce32d741a41" providerId="LiveId" clId="{6141D729-A2E8-4C13-B184-A390461A27D4}" dt="2024-06-18T09:18:21.084" v="135" actId="1076"/>
        <pc:sldMkLst>
          <pc:docMk/>
          <pc:sldMk cId="1443101060" sldId="263"/>
        </pc:sldMkLst>
        <pc:spChg chg="add mod">
          <ac:chgData name="Shaji Varghese" userId="b6635ce32d741a41" providerId="LiveId" clId="{6141D729-A2E8-4C13-B184-A390461A27D4}" dt="2024-06-18T09:18:16.683" v="134" actId="1076"/>
          <ac:spMkLst>
            <pc:docMk/>
            <pc:sldMk cId="1443101060" sldId="263"/>
            <ac:spMk id="3" creationId="{CB44C0B4-F16A-2E37-BB57-E2E164EEC8CF}"/>
          </ac:spMkLst>
        </pc:spChg>
        <pc:spChg chg="mod">
          <ac:chgData name="Shaji Varghese" userId="b6635ce32d741a41" providerId="LiveId" clId="{6141D729-A2E8-4C13-B184-A390461A27D4}" dt="2024-06-18T09:18:21.084" v="135" actId="1076"/>
          <ac:spMkLst>
            <pc:docMk/>
            <pc:sldMk cId="1443101060" sldId="263"/>
            <ac:spMk id="4" creationId="{00000000-0000-0000-0000-000000000000}"/>
          </ac:spMkLst>
        </pc:spChg>
        <pc:picChg chg="del">
          <ac:chgData name="Shaji Varghese" userId="b6635ce32d741a41" providerId="LiveId" clId="{6141D729-A2E8-4C13-B184-A390461A27D4}" dt="2024-06-18T09:16:50.885" v="112" actId="478"/>
          <ac:picMkLst>
            <pc:docMk/>
            <pc:sldMk cId="1443101060" sldId="263"/>
            <ac:picMk id="5122" creationId="{00000000-0000-0000-0000-000000000000}"/>
          </ac:picMkLst>
        </pc:picChg>
      </pc:sldChg>
      <pc:sldChg chg="modSp add mod ord">
        <pc:chgData name="Shaji Varghese" userId="b6635ce32d741a41" providerId="LiveId" clId="{6141D729-A2E8-4C13-B184-A390461A27D4}" dt="2024-06-18T09:21:15.570" v="168" actId="14100"/>
        <pc:sldMkLst>
          <pc:docMk/>
          <pc:sldMk cId="169407772" sldId="264"/>
        </pc:sldMkLst>
        <pc:spChg chg="mod">
          <ac:chgData name="Shaji Varghese" userId="b6635ce32d741a41" providerId="LiveId" clId="{6141D729-A2E8-4C13-B184-A390461A27D4}" dt="2024-06-18T09:21:15.570" v="168" actId="14100"/>
          <ac:spMkLst>
            <pc:docMk/>
            <pc:sldMk cId="169407772" sldId="264"/>
            <ac:spMk id="4" creationId="{00000000-0000-0000-0000-000000000000}"/>
          </ac:spMkLst>
        </pc:spChg>
      </pc:sldChg>
      <pc:sldChg chg="del">
        <pc:chgData name="Shaji Varghese" userId="b6635ce32d741a41" providerId="LiveId" clId="{6141D729-A2E8-4C13-B184-A390461A27D4}" dt="2024-06-18T09:15:10.027" v="86" actId="47"/>
        <pc:sldMkLst>
          <pc:docMk/>
          <pc:sldMk cId="711999941" sldId="264"/>
        </pc:sldMkLst>
      </pc:sldChg>
      <pc:sldChg chg="modSp add mod">
        <pc:chgData name="Shaji Varghese" userId="b6635ce32d741a41" providerId="LiveId" clId="{6141D729-A2E8-4C13-B184-A390461A27D4}" dt="2024-06-18T09:21:19.348" v="169" actId="14100"/>
        <pc:sldMkLst>
          <pc:docMk/>
          <pc:sldMk cId="1843467446" sldId="265"/>
        </pc:sldMkLst>
        <pc:spChg chg="mod">
          <ac:chgData name="Shaji Varghese" userId="b6635ce32d741a41" providerId="LiveId" clId="{6141D729-A2E8-4C13-B184-A390461A27D4}" dt="2024-06-18T09:21:19.348" v="169" actId="14100"/>
          <ac:spMkLst>
            <pc:docMk/>
            <pc:sldMk cId="1843467446" sldId="265"/>
            <ac:spMk id="4" creationId="{00000000-0000-0000-0000-000000000000}"/>
          </ac:spMkLst>
        </pc:spChg>
      </pc:sldChg>
      <pc:sldChg chg="modSp add mod ord">
        <pc:chgData name="Shaji Varghese" userId="b6635ce32d741a41" providerId="LiveId" clId="{6141D729-A2E8-4C13-B184-A390461A27D4}" dt="2024-06-18T09:21:01.900" v="166" actId="14100"/>
        <pc:sldMkLst>
          <pc:docMk/>
          <pc:sldMk cId="2623576882" sldId="266"/>
        </pc:sldMkLst>
        <pc:spChg chg="mod">
          <ac:chgData name="Shaji Varghese" userId="b6635ce32d741a41" providerId="LiveId" clId="{6141D729-A2E8-4C13-B184-A390461A27D4}" dt="2024-06-18T09:21:01.900" v="166" actId="14100"/>
          <ac:spMkLst>
            <pc:docMk/>
            <pc:sldMk cId="2623576882" sldId="266"/>
            <ac:spMk id="4" creationId="{00000000-0000-0000-0000-000000000000}"/>
          </ac:spMkLst>
        </pc:spChg>
      </pc:sldChg>
    </pc:docChg>
  </pc:docChgLst>
  <pc:docChgLst>
    <pc:chgData name="Christie Shaji" userId="5d1578076b518fb4" providerId="LiveId" clId="{1D244232-EBF2-4917-8420-AC7BDEFFED81}"/>
    <pc:docChg chg="addSld delSld modSld">
      <pc:chgData name="Christie Shaji" userId="5d1578076b518fb4" providerId="LiveId" clId="{1D244232-EBF2-4917-8420-AC7BDEFFED81}" dt="2022-12-31T13:18:52.437" v="1"/>
      <pc:docMkLst>
        <pc:docMk/>
      </pc:docMkLst>
      <pc:sldChg chg="del">
        <pc:chgData name="Christie Shaji" userId="5d1578076b518fb4" providerId="LiveId" clId="{1D244232-EBF2-4917-8420-AC7BDEFFED81}" dt="2022-12-31T13:18:51.335" v="0" actId="2696"/>
        <pc:sldMkLst>
          <pc:docMk/>
          <pc:sldMk cId="3171807797" sldId="257"/>
        </pc:sldMkLst>
      </pc:sldChg>
      <pc:sldChg chg="add">
        <pc:chgData name="Christie Shaji" userId="5d1578076b518fb4" providerId="LiveId" clId="{1D244232-EBF2-4917-8420-AC7BDEFFED81}" dt="2022-12-31T13:18:52.437" v="1"/>
        <pc:sldMkLst>
          <pc:docMk/>
          <pc:sldMk cId="3901720073" sldId="257"/>
        </pc:sldMkLst>
      </pc:sldChg>
      <pc:sldChg chg="add">
        <pc:chgData name="Christie Shaji" userId="5d1578076b518fb4" providerId="LiveId" clId="{1D244232-EBF2-4917-8420-AC7BDEFFED81}" dt="2022-12-31T13:18:52.437" v="1"/>
        <pc:sldMkLst>
          <pc:docMk/>
          <pc:sldMk cId="2480735417" sldId="258"/>
        </pc:sldMkLst>
      </pc:sldChg>
      <pc:sldChg chg="del">
        <pc:chgData name="Christie Shaji" userId="5d1578076b518fb4" providerId="LiveId" clId="{1D244232-EBF2-4917-8420-AC7BDEFFED81}" dt="2022-12-31T13:18:51.335" v="0" actId="2696"/>
        <pc:sldMkLst>
          <pc:docMk/>
          <pc:sldMk cId="3736342422" sldId="258"/>
        </pc:sldMkLst>
      </pc:sldChg>
      <pc:sldChg chg="add">
        <pc:chgData name="Christie Shaji" userId="5d1578076b518fb4" providerId="LiveId" clId="{1D244232-EBF2-4917-8420-AC7BDEFFED81}" dt="2022-12-31T13:18:52.437" v="1"/>
        <pc:sldMkLst>
          <pc:docMk/>
          <pc:sldMk cId="2836810913" sldId="259"/>
        </pc:sldMkLst>
      </pc:sldChg>
      <pc:sldChg chg="del">
        <pc:chgData name="Christie Shaji" userId="5d1578076b518fb4" providerId="LiveId" clId="{1D244232-EBF2-4917-8420-AC7BDEFFED81}" dt="2022-12-31T13:18:51.335" v="0" actId="2696"/>
        <pc:sldMkLst>
          <pc:docMk/>
          <pc:sldMk cId="4070501382" sldId="259"/>
        </pc:sldMkLst>
      </pc:sldChg>
      <pc:sldChg chg="add">
        <pc:chgData name="Christie Shaji" userId="5d1578076b518fb4" providerId="LiveId" clId="{1D244232-EBF2-4917-8420-AC7BDEFFED81}" dt="2022-12-31T13:18:52.437" v="1"/>
        <pc:sldMkLst>
          <pc:docMk/>
          <pc:sldMk cId="692529150" sldId="260"/>
        </pc:sldMkLst>
      </pc:sldChg>
      <pc:sldChg chg="del">
        <pc:chgData name="Christie Shaji" userId="5d1578076b518fb4" providerId="LiveId" clId="{1D244232-EBF2-4917-8420-AC7BDEFFED81}" dt="2022-12-31T13:18:51.335" v="0" actId="2696"/>
        <pc:sldMkLst>
          <pc:docMk/>
          <pc:sldMk cId="2425864683" sldId="260"/>
        </pc:sldMkLst>
      </pc:sldChg>
      <pc:sldChg chg="add">
        <pc:chgData name="Christie Shaji" userId="5d1578076b518fb4" providerId="LiveId" clId="{1D244232-EBF2-4917-8420-AC7BDEFFED81}" dt="2022-12-31T13:18:52.437" v="1"/>
        <pc:sldMkLst>
          <pc:docMk/>
          <pc:sldMk cId="705959723" sldId="261"/>
        </pc:sldMkLst>
      </pc:sldChg>
      <pc:sldChg chg="del">
        <pc:chgData name="Christie Shaji" userId="5d1578076b518fb4" providerId="LiveId" clId="{1D244232-EBF2-4917-8420-AC7BDEFFED81}" dt="2022-12-31T13:18:51.335" v="0" actId="2696"/>
        <pc:sldMkLst>
          <pc:docMk/>
          <pc:sldMk cId="4070501382" sldId="261"/>
        </pc:sldMkLst>
      </pc:sldChg>
      <pc:sldChg chg="add">
        <pc:chgData name="Christie Shaji" userId="5d1578076b518fb4" providerId="LiveId" clId="{1D244232-EBF2-4917-8420-AC7BDEFFED81}" dt="2022-12-31T13:18:52.437" v="1"/>
        <pc:sldMkLst>
          <pc:docMk/>
          <pc:sldMk cId="458785952" sldId="262"/>
        </pc:sldMkLst>
      </pc:sldChg>
      <pc:sldChg chg="del">
        <pc:chgData name="Christie Shaji" userId="5d1578076b518fb4" providerId="LiveId" clId="{1D244232-EBF2-4917-8420-AC7BDEFFED81}" dt="2022-12-31T13:18:51.335" v="0" actId="2696"/>
        <pc:sldMkLst>
          <pc:docMk/>
          <pc:sldMk cId="2425864683" sldId="262"/>
        </pc:sldMkLst>
      </pc:sldChg>
      <pc:sldChg chg="add">
        <pc:chgData name="Christie Shaji" userId="5d1578076b518fb4" providerId="LiveId" clId="{1D244232-EBF2-4917-8420-AC7BDEFFED81}" dt="2022-12-31T13:18:52.437" v="1"/>
        <pc:sldMkLst>
          <pc:docMk/>
          <pc:sldMk cId="1443101060" sldId="263"/>
        </pc:sldMkLst>
      </pc:sldChg>
      <pc:sldChg chg="del">
        <pc:chgData name="Christie Shaji" userId="5d1578076b518fb4" providerId="LiveId" clId="{1D244232-EBF2-4917-8420-AC7BDEFFED81}" dt="2022-12-31T13:18:51.335" v="0" actId="2696"/>
        <pc:sldMkLst>
          <pc:docMk/>
          <pc:sldMk cId="4070501382" sldId="263"/>
        </pc:sldMkLst>
      </pc:sldChg>
      <pc:sldChg chg="add">
        <pc:chgData name="Christie Shaji" userId="5d1578076b518fb4" providerId="LiveId" clId="{1D244232-EBF2-4917-8420-AC7BDEFFED81}" dt="2022-12-31T13:18:52.437" v="1"/>
        <pc:sldMkLst>
          <pc:docMk/>
          <pc:sldMk cId="711999941" sldId="264"/>
        </pc:sldMkLst>
      </pc:sldChg>
      <pc:sldChg chg="del">
        <pc:chgData name="Christie Shaji" userId="5d1578076b518fb4" providerId="LiveId" clId="{1D244232-EBF2-4917-8420-AC7BDEFFED81}" dt="2022-12-31T13:18:51.335" v="0" actId="2696"/>
        <pc:sldMkLst>
          <pc:docMk/>
          <pc:sldMk cId="2425864683" sldId="264"/>
        </pc:sldMkLst>
      </pc:sldChg>
    </pc:docChg>
  </pc:docChgLst>
  <pc:docChgLst>
    <pc:chgData name="Bcc Abca" userId="218cc70be08a6819" providerId="LiveId" clId="{C9FA3886-CA74-4CDB-B105-7621ACFD1671}"/>
    <pc:docChg chg="modSld">
      <pc:chgData name="Bcc Abca" userId="218cc70be08a6819" providerId="LiveId" clId="{C9FA3886-CA74-4CDB-B105-7621ACFD1671}" dt="2023-04-09T06:47:16.951" v="0"/>
      <pc:docMkLst>
        <pc:docMk/>
      </pc:docMkLst>
      <pc:sldChg chg="modTransition">
        <pc:chgData name="Bcc Abca" userId="218cc70be08a6819" providerId="LiveId" clId="{C9FA3886-CA74-4CDB-B105-7621ACFD1671}" dt="2023-04-09T06:47:16.951" v="0"/>
        <pc:sldMkLst>
          <pc:docMk/>
          <pc:sldMk cId="3901720073" sldId="257"/>
        </pc:sldMkLst>
      </pc:sldChg>
      <pc:sldChg chg="modTransition">
        <pc:chgData name="Bcc Abca" userId="218cc70be08a6819" providerId="LiveId" clId="{C9FA3886-CA74-4CDB-B105-7621ACFD1671}" dt="2023-04-09T06:47:16.951" v="0"/>
        <pc:sldMkLst>
          <pc:docMk/>
          <pc:sldMk cId="2480735417" sldId="258"/>
        </pc:sldMkLst>
      </pc:sldChg>
      <pc:sldChg chg="modTransition">
        <pc:chgData name="Bcc Abca" userId="218cc70be08a6819" providerId="LiveId" clId="{C9FA3886-CA74-4CDB-B105-7621ACFD1671}" dt="2023-04-09T06:47:16.951" v="0"/>
        <pc:sldMkLst>
          <pc:docMk/>
          <pc:sldMk cId="2836810913" sldId="259"/>
        </pc:sldMkLst>
      </pc:sldChg>
      <pc:sldChg chg="modTransition">
        <pc:chgData name="Bcc Abca" userId="218cc70be08a6819" providerId="LiveId" clId="{C9FA3886-CA74-4CDB-B105-7621ACFD1671}" dt="2023-04-09T06:47:16.951" v="0"/>
        <pc:sldMkLst>
          <pc:docMk/>
          <pc:sldMk cId="692529150" sldId="260"/>
        </pc:sldMkLst>
      </pc:sldChg>
      <pc:sldChg chg="modTransition">
        <pc:chgData name="Bcc Abca" userId="218cc70be08a6819" providerId="LiveId" clId="{C9FA3886-CA74-4CDB-B105-7621ACFD1671}" dt="2023-04-09T06:47:16.951" v="0"/>
        <pc:sldMkLst>
          <pc:docMk/>
          <pc:sldMk cId="705959723" sldId="261"/>
        </pc:sldMkLst>
      </pc:sldChg>
      <pc:sldChg chg="modTransition">
        <pc:chgData name="Bcc Abca" userId="218cc70be08a6819" providerId="LiveId" clId="{C9FA3886-CA74-4CDB-B105-7621ACFD1671}" dt="2023-04-09T06:47:16.951" v="0"/>
        <pc:sldMkLst>
          <pc:docMk/>
          <pc:sldMk cId="458785952" sldId="262"/>
        </pc:sldMkLst>
      </pc:sldChg>
      <pc:sldChg chg="modTransition">
        <pc:chgData name="Bcc Abca" userId="218cc70be08a6819" providerId="LiveId" clId="{C9FA3886-CA74-4CDB-B105-7621ACFD1671}" dt="2023-04-09T06:47:16.951" v="0"/>
        <pc:sldMkLst>
          <pc:docMk/>
          <pc:sldMk cId="1443101060" sldId="263"/>
        </pc:sldMkLst>
      </pc:sldChg>
      <pc:sldChg chg="modTransition">
        <pc:chgData name="Bcc Abca" userId="218cc70be08a6819" providerId="LiveId" clId="{C9FA3886-CA74-4CDB-B105-7621ACFD1671}" dt="2023-04-09T06:47:16.951" v="0"/>
        <pc:sldMkLst>
          <pc:docMk/>
          <pc:sldMk cId="711999941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0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8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3A33E-C000-4F3B-9228-F998AE1FF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F340-6E56-4BD5-B917-59205B775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5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7EAA-8139-43FA-AB23-BA3D65DD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EBCE-70FB-48AB-AF81-459E263C4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5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7A211-C006-48BF-BFAA-7B926CFBF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FC080-AD59-4E9F-831A-178C73EFF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868-E4F8-4060-B181-2602A0B0D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5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EC0D6-EF01-49E2-AD3D-4996E3DC09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0AD8-8BAC-4003-833C-3FE5E2D0EB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1488-AC13-45B0-A0D1-64548F671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8FB64-07DE-421B-A90C-0922EB6AB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692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771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790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82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02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184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5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216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478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944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1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3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323B0-72D2-47B0-A8BE-1A04A5787F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2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1" y="3929641"/>
            <a:ext cx="9515476" cy="2438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>
                <a:latin typeface="Aptos" panose="020B0004020202020204" pitchFamily="34" charset="0"/>
              </a:rPr>
              <a:t>Yeshu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nallavan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avan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vallabhan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</a:p>
          <a:p>
            <a:pPr algn="l"/>
            <a:r>
              <a:rPr lang="en-US" sz="4000" dirty="0" err="1">
                <a:latin typeface="Aptos" panose="020B0004020202020204" pitchFamily="34" charset="0"/>
              </a:rPr>
              <a:t>Avan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dayayo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ennumullathu</a:t>
            </a:r>
            <a:endParaRPr lang="en-US" sz="4000" dirty="0">
              <a:latin typeface="Aptos" panose="020B0004020202020204" pitchFamily="34" charset="0"/>
            </a:endParaRPr>
          </a:p>
          <a:p>
            <a:pPr algn="l"/>
            <a:r>
              <a:rPr lang="en-US" sz="4000" dirty="0" err="1">
                <a:latin typeface="Aptos" panose="020B0004020202020204" pitchFamily="34" charset="0"/>
              </a:rPr>
              <a:t>Peruvellathil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irachil</a:t>
            </a:r>
            <a:r>
              <a:rPr lang="en-US" sz="4000" dirty="0">
                <a:latin typeface="Aptos" panose="020B0004020202020204" pitchFamily="34" charset="0"/>
              </a:rPr>
              <a:t> pole </a:t>
            </a:r>
          </a:p>
          <a:p>
            <a:pPr algn="l"/>
            <a:r>
              <a:rPr lang="en-US" sz="4000" dirty="0" err="1">
                <a:latin typeface="Aptos" panose="020B0004020202020204" pitchFamily="34" charset="0"/>
              </a:rPr>
              <a:t>Sthuthichiduka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avante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naamam</a:t>
            </a:r>
            <a:endParaRPr lang="en-US" sz="4000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1AEF98-1615-D7EA-90FF-42BCB0CC5AAB}"/>
              </a:ext>
            </a:extLst>
          </p:cNvPr>
          <p:cNvSpPr txBox="1"/>
          <p:nvPr/>
        </p:nvSpPr>
        <p:spPr>
          <a:xfrm>
            <a:off x="762000" y="457200"/>
            <a:ext cx="9677400" cy="296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യേശു നല്ലവന്‍ അവന്‍ വല്ലഭന്‍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അവന്‍ ദയയോ എന്നുമുള്ളത്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പെരുവെള്ളത്തില്‍ ഇരച്ചില്‍ പോലെ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ml-IN" sz="32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സ്തുതിച്ചിടുക അവന്‍റെ നാമം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01720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EE2AD-5F3F-AA56-0B83-D2D03E515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E8C6FB-9C15-B6AC-7A3D-B720179F8C68}"/>
              </a:ext>
            </a:extLst>
          </p:cNvPr>
          <p:cNvSpPr txBox="1">
            <a:spLocks/>
          </p:cNvSpPr>
          <p:nvPr/>
        </p:nvSpPr>
        <p:spPr>
          <a:xfrm>
            <a:off x="0" y="3929641"/>
            <a:ext cx="12192000" cy="2438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>
                <a:latin typeface="Aptos" panose="020B0004020202020204" pitchFamily="34" charset="0"/>
              </a:rPr>
              <a:t>Halleluyah</a:t>
            </a:r>
            <a:r>
              <a:rPr lang="en-US" sz="4000" i="1" dirty="0">
                <a:latin typeface="Aptos" panose="020B0004020202020204" pitchFamily="34" charset="0"/>
              </a:rPr>
              <a:t>! </a:t>
            </a:r>
            <a:r>
              <a:rPr lang="en-US" sz="4000" i="1" dirty="0" err="1">
                <a:latin typeface="Aptos" panose="020B0004020202020204" pitchFamily="34" charset="0"/>
              </a:rPr>
              <a:t>Halleluyah</a:t>
            </a:r>
            <a:r>
              <a:rPr lang="en-US" sz="4000" i="1" dirty="0">
                <a:latin typeface="Aptos" panose="020B0004020202020204" pitchFamily="34" charset="0"/>
              </a:rPr>
              <a:t>!</a:t>
            </a:r>
          </a:p>
          <a:p>
            <a:r>
              <a:rPr lang="en-US" sz="4000" i="1" dirty="0" err="1">
                <a:latin typeface="Aptos" panose="020B0004020202020204" pitchFamily="34" charset="0"/>
              </a:rPr>
              <a:t>Mahathwavum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jnaanavum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</a:p>
          <a:p>
            <a:r>
              <a:rPr lang="en-US" sz="4000" i="1" dirty="0" err="1">
                <a:latin typeface="Aptos" panose="020B0004020202020204" pitchFamily="34" charset="0"/>
              </a:rPr>
              <a:t>Sthothravum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bahumaanam</a:t>
            </a:r>
            <a:endParaRPr lang="en-US" sz="4000" i="1" dirty="0">
              <a:latin typeface="Aptos" panose="020B0004020202020204" pitchFamily="34" charset="0"/>
            </a:endParaRPr>
          </a:p>
          <a:p>
            <a:r>
              <a:rPr lang="en-US" sz="4000" i="1" dirty="0" err="1">
                <a:latin typeface="Aptos" panose="020B0004020202020204" pitchFamily="34" charset="0"/>
              </a:rPr>
              <a:t>Shakthiyum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balavum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en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yeshuvinu</a:t>
            </a:r>
            <a:endParaRPr lang="en-US" sz="4000" i="1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3CCB76-3C4D-DECF-5CC4-31BCBBF17FFE}"/>
              </a:ext>
            </a:extLst>
          </p:cNvPr>
          <p:cNvSpPr txBox="1"/>
          <p:nvPr/>
        </p:nvSpPr>
        <p:spPr>
          <a:xfrm>
            <a:off x="0" y="457200"/>
            <a:ext cx="12192000" cy="296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ഹാലേലുയ്യ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ഹാലേലുയ്യ 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മഹത്ത്വവും ജ്ഞാനവും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സ്തോത്രവും ബഹുമാനം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ശക്തിയും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ബലവും എൻ യേശുവിനു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51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0D743-5B0B-E873-A23B-ED6CDCB306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153129-4BB9-6291-FA17-1FBB5F1C76A9}"/>
              </a:ext>
            </a:extLst>
          </p:cNvPr>
          <p:cNvSpPr txBox="1">
            <a:spLocks/>
          </p:cNvSpPr>
          <p:nvPr/>
        </p:nvSpPr>
        <p:spPr>
          <a:xfrm>
            <a:off x="762001" y="3929641"/>
            <a:ext cx="9515476" cy="2438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>
                <a:latin typeface="Aptos" panose="020B0004020202020204" pitchFamily="34" charset="0"/>
              </a:rPr>
              <a:t>Njaan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yehovackkaay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kaathu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kaathello</a:t>
            </a:r>
            <a:endParaRPr lang="en-US" sz="4000" dirty="0">
              <a:latin typeface="Aptos" panose="020B0004020202020204" pitchFamily="34" charset="0"/>
            </a:endParaRPr>
          </a:p>
          <a:p>
            <a:pPr algn="l"/>
            <a:r>
              <a:rPr lang="en-US" sz="4000" dirty="0">
                <a:latin typeface="Aptos" panose="020B0004020202020204" pitchFamily="34" charset="0"/>
              </a:rPr>
              <a:t>Avan </a:t>
            </a:r>
            <a:r>
              <a:rPr lang="en-US" sz="4000" dirty="0" err="1">
                <a:latin typeface="Aptos" panose="020B0004020202020204" pitchFamily="34" charset="0"/>
              </a:rPr>
              <a:t>enkalekku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chaanju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kettallo</a:t>
            </a:r>
            <a:endParaRPr lang="en-US" sz="4000" dirty="0">
              <a:latin typeface="Aptos" panose="020B0004020202020204" pitchFamily="34" charset="0"/>
            </a:endParaRPr>
          </a:p>
          <a:p>
            <a:pPr algn="l"/>
            <a:r>
              <a:rPr lang="en-US" sz="4000" dirty="0" err="1">
                <a:latin typeface="Aptos" panose="020B0004020202020204" pitchFamily="34" charset="0"/>
              </a:rPr>
              <a:t>Naashakaramaaya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kuzhiyil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ninnum</a:t>
            </a:r>
            <a:endParaRPr lang="en-US" sz="4000" dirty="0">
              <a:latin typeface="Aptos" panose="020B0004020202020204" pitchFamily="34" charset="0"/>
            </a:endParaRPr>
          </a:p>
          <a:p>
            <a:pPr algn="l"/>
            <a:r>
              <a:rPr lang="en-US" sz="4000" dirty="0" err="1">
                <a:latin typeface="Aptos" panose="020B0004020202020204" pitchFamily="34" charset="0"/>
              </a:rPr>
              <a:t>Kuzhanja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chettil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ninnum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kayatti</a:t>
            </a:r>
            <a:endParaRPr lang="en-US" sz="4000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869A6B-1265-CF5A-4E82-2126C5861B4D}"/>
              </a:ext>
            </a:extLst>
          </p:cNvPr>
          <p:cNvSpPr txBox="1"/>
          <p:nvPr/>
        </p:nvSpPr>
        <p:spPr>
          <a:xfrm>
            <a:off x="762000" y="457200"/>
            <a:ext cx="113538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ഞാന്‍ യഹോവയ്ക്കായ് കാത്തു കാത്തല്ലോ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അവന്‍ എങ്കലേക്കു ചാഞ്ഞു കേട്ടല്ലോ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നാശകരമായ കുഴിയില്‍നിന്നും 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കുഴഞ്ഞ ചേറ്റില്‍ നിന്നും കയറ്റി</a:t>
            </a:r>
          </a:p>
        </p:txBody>
      </p:sp>
    </p:spTree>
    <p:extLst>
      <p:ext uri="{BB962C8B-B14F-4D97-AF65-F5344CB8AC3E}">
        <p14:creationId xmlns:p14="http://schemas.microsoft.com/office/powerpoint/2010/main" val="1178870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F4AE5-0427-2529-810A-1E62BD24B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510DA97-8E9B-08D1-99B9-094EF1C15ED2}"/>
              </a:ext>
            </a:extLst>
          </p:cNvPr>
          <p:cNvSpPr txBox="1">
            <a:spLocks/>
          </p:cNvSpPr>
          <p:nvPr/>
        </p:nvSpPr>
        <p:spPr>
          <a:xfrm>
            <a:off x="0" y="3929641"/>
            <a:ext cx="12192000" cy="2438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>
                <a:latin typeface="Aptos" panose="020B0004020202020204" pitchFamily="34" charset="0"/>
              </a:rPr>
              <a:t>Halleluyah</a:t>
            </a:r>
            <a:r>
              <a:rPr lang="en-US" sz="4000" i="1" dirty="0">
                <a:latin typeface="Aptos" panose="020B0004020202020204" pitchFamily="34" charset="0"/>
              </a:rPr>
              <a:t>! </a:t>
            </a:r>
            <a:r>
              <a:rPr lang="en-US" sz="4000" i="1" dirty="0" err="1">
                <a:latin typeface="Aptos" panose="020B0004020202020204" pitchFamily="34" charset="0"/>
              </a:rPr>
              <a:t>Halleluyah</a:t>
            </a:r>
            <a:r>
              <a:rPr lang="en-US" sz="4000" i="1" dirty="0">
                <a:latin typeface="Aptos" panose="020B0004020202020204" pitchFamily="34" charset="0"/>
              </a:rPr>
              <a:t>!</a:t>
            </a:r>
          </a:p>
          <a:p>
            <a:r>
              <a:rPr lang="en-US" sz="4000" i="1" dirty="0" err="1">
                <a:latin typeface="Aptos" panose="020B0004020202020204" pitchFamily="34" charset="0"/>
              </a:rPr>
              <a:t>Mahathwavum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jnaanavum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</a:p>
          <a:p>
            <a:r>
              <a:rPr lang="en-US" sz="4000" i="1" dirty="0" err="1">
                <a:latin typeface="Aptos" panose="020B0004020202020204" pitchFamily="34" charset="0"/>
              </a:rPr>
              <a:t>Sthothravum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bahumaanam</a:t>
            </a:r>
            <a:endParaRPr lang="en-US" sz="4000" i="1" dirty="0">
              <a:latin typeface="Aptos" panose="020B0004020202020204" pitchFamily="34" charset="0"/>
            </a:endParaRPr>
          </a:p>
          <a:p>
            <a:r>
              <a:rPr lang="en-US" sz="4000" i="1" dirty="0" err="1">
                <a:latin typeface="Aptos" panose="020B0004020202020204" pitchFamily="34" charset="0"/>
              </a:rPr>
              <a:t>Shakthiyum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balavum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en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yeshuvinu</a:t>
            </a:r>
            <a:endParaRPr lang="en-US" sz="4000" i="1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3D0001-F815-442B-33B8-4CFC641254DD}"/>
              </a:ext>
            </a:extLst>
          </p:cNvPr>
          <p:cNvSpPr txBox="1"/>
          <p:nvPr/>
        </p:nvSpPr>
        <p:spPr>
          <a:xfrm>
            <a:off x="0" y="457200"/>
            <a:ext cx="12192000" cy="296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ഹാലേലുയ്യ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ഹാലേലുയ്യ 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മഹത്ത്വവും ജ്ഞാനവും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സ്തോത്രവും ബഹുമാനം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ശക്തിയും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ബലവും എൻ യേശുവിനു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45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22D379-93FD-721E-DE68-AB1283A95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C2AA036-91B1-2A5D-12B1-83CEB3407F23}"/>
              </a:ext>
            </a:extLst>
          </p:cNvPr>
          <p:cNvSpPr txBox="1">
            <a:spLocks/>
          </p:cNvSpPr>
          <p:nvPr/>
        </p:nvSpPr>
        <p:spPr>
          <a:xfrm>
            <a:off x="762001" y="3929641"/>
            <a:ext cx="9515476" cy="2438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>
                <a:latin typeface="Aptos" panose="020B0004020202020204" pitchFamily="34" charset="0"/>
              </a:rPr>
              <a:t>En </a:t>
            </a:r>
            <a:r>
              <a:rPr lang="en-US" sz="4000" dirty="0" err="1">
                <a:latin typeface="Aptos" panose="020B0004020202020204" pitchFamily="34" charset="0"/>
              </a:rPr>
              <a:t>kaalukale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paaramel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nirthi</a:t>
            </a:r>
            <a:r>
              <a:rPr lang="en-US" sz="4000" dirty="0">
                <a:latin typeface="Aptos" panose="020B0004020202020204" pitchFamily="34" charset="0"/>
              </a:rPr>
              <a:t>! </a:t>
            </a:r>
          </a:p>
          <a:p>
            <a:pPr algn="l"/>
            <a:r>
              <a:rPr lang="en-US" sz="4000" dirty="0">
                <a:latin typeface="Aptos" panose="020B0004020202020204" pitchFamily="34" charset="0"/>
              </a:rPr>
              <a:t>En </a:t>
            </a:r>
            <a:r>
              <a:rPr lang="en-US" sz="4000" dirty="0" err="1">
                <a:latin typeface="Aptos" panose="020B0004020202020204" pitchFamily="34" charset="0"/>
              </a:rPr>
              <a:t>gamanathe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susthiramaakki</a:t>
            </a:r>
            <a:endParaRPr lang="en-US" sz="4000" dirty="0">
              <a:latin typeface="Aptos" panose="020B0004020202020204" pitchFamily="34" charset="0"/>
            </a:endParaRPr>
          </a:p>
          <a:p>
            <a:pPr algn="l"/>
            <a:r>
              <a:rPr lang="en-US" sz="4000" dirty="0" err="1">
                <a:latin typeface="Aptos" panose="020B0004020202020204" pitchFamily="34" charset="0"/>
              </a:rPr>
              <a:t>Puthiyoru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paattenikku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thannu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</a:p>
          <a:p>
            <a:pPr algn="l"/>
            <a:r>
              <a:rPr lang="en-US" sz="4000" dirty="0">
                <a:latin typeface="Aptos" panose="020B0004020202020204" pitchFamily="34" charset="0"/>
              </a:rPr>
              <a:t>En </a:t>
            </a:r>
            <a:r>
              <a:rPr lang="en-US" sz="4000" dirty="0" err="1">
                <a:latin typeface="Aptos" panose="020B0004020202020204" pitchFamily="34" charset="0"/>
              </a:rPr>
              <a:t>daivathinu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sthuthi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thanne</a:t>
            </a:r>
            <a:endParaRPr lang="en-US" sz="4000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F4BCE-391B-E680-3C7F-9814F2E20ABC}"/>
              </a:ext>
            </a:extLst>
          </p:cNvPr>
          <p:cNvSpPr txBox="1"/>
          <p:nvPr/>
        </p:nvSpPr>
        <p:spPr>
          <a:xfrm>
            <a:off x="762000" y="457200"/>
            <a:ext cx="9677400" cy="296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 കാലുകളെ പാറമേല്‍ നിര്‍ത്തി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 ഗമനത്തെ സുസ്ഥിരമാക്കി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പുതിയൊരു പാട്ടെനിക്കു തന്നു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 ദൈവത്തിനു സ്തുതിതന്നെ</a:t>
            </a:r>
          </a:p>
        </p:txBody>
      </p:sp>
    </p:spTree>
    <p:extLst>
      <p:ext uri="{BB962C8B-B14F-4D97-AF65-F5344CB8AC3E}">
        <p14:creationId xmlns:p14="http://schemas.microsoft.com/office/powerpoint/2010/main" val="278007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4AD2A-2F4B-E8FD-BE57-F7EB826D9D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CD5D5C1-73C2-C654-824C-B2DC9E6B8EE0}"/>
              </a:ext>
            </a:extLst>
          </p:cNvPr>
          <p:cNvSpPr txBox="1">
            <a:spLocks/>
          </p:cNvSpPr>
          <p:nvPr/>
        </p:nvSpPr>
        <p:spPr>
          <a:xfrm>
            <a:off x="0" y="3929641"/>
            <a:ext cx="12192000" cy="2438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>
                <a:latin typeface="Aptos" panose="020B0004020202020204" pitchFamily="34" charset="0"/>
              </a:rPr>
              <a:t>Halleluyah</a:t>
            </a:r>
            <a:r>
              <a:rPr lang="en-US" sz="4000" i="1" dirty="0">
                <a:latin typeface="Aptos" panose="020B0004020202020204" pitchFamily="34" charset="0"/>
              </a:rPr>
              <a:t>! </a:t>
            </a:r>
            <a:r>
              <a:rPr lang="en-US" sz="4000" i="1" dirty="0" err="1">
                <a:latin typeface="Aptos" panose="020B0004020202020204" pitchFamily="34" charset="0"/>
              </a:rPr>
              <a:t>Halleluyah</a:t>
            </a:r>
            <a:r>
              <a:rPr lang="en-US" sz="4000" i="1" dirty="0">
                <a:latin typeface="Aptos" panose="020B0004020202020204" pitchFamily="34" charset="0"/>
              </a:rPr>
              <a:t>!</a:t>
            </a:r>
          </a:p>
          <a:p>
            <a:r>
              <a:rPr lang="en-US" sz="4000" i="1" dirty="0" err="1">
                <a:latin typeface="Aptos" panose="020B0004020202020204" pitchFamily="34" charset="0"/>
              </a:rPr>
              <a:t>Mahathwavum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jnaanavum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</a:p>
          <a:p>
            <a:r>
              <a:rPr lang="en-US" sz="4000" i="1" dirty="0" err="1">
                <a:latin typeface="Aptos" panose="020B0004020202020204" pitchFamily="34" charset="0"/>
              </a:rPr>
              <a:t>Sthothravum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bahumaanam</a:t>
            </a:r>
            <a:endParaRPr lang="en-US" sz="4000" i="1" dirty="0">
              <a:latin typeface="Aptos" panose="020B0004020202020204" pitchFamily="34" charset="0"/>
            </a:endParaRPr>
          </a:p>
          <a:p>
            <a:r>
              <a:rPr lang="en-US" sz="4000" i="1" dirty="0" err="1">
                <a:latin typeface="Aptos" panose="020B0004020202020204" pitchFamily="34" charset="0"/>
              </a:rPr>
              <a:t>Shakthiyum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balavum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en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yeshuvinu</a:t>
            </a:r>
            <a:endParaRPr lang="en-US" sz="4000" i="1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2B36F2-19D3-5F49-4317-FAB3025B70E7}"/>
              </a:ext>
            </a:extLst>
          </p:cNvPr>
          <p:cNvSpPr txBox="1"/>
          <p:nvPr/>
        </p:nvSpPr>
        <p:spPr>
          <a:xfrm>
            <a:off x="0" y="457200"/>
            <a:ext cx="12192000" cy="296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ഹാലേലുയ്യ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ഹാലേലുയ്യ 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മഹത്ത്വവും ജ്ഞാനവും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സ്തോത്രവും ബഹുമാനം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ശക്തിയും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ബലവും എൻ യേശുവിനു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67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DD9FB9-0B6A-569D-8D2C-0EEECC4DC2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3FE3359-A454-071D-422E-04CEE6B53F01}"/>
              </a:ext>
            </a:extLst>
          </p:cNvPr>
          <p:cNvSpPr txBox="1">
            <a:spLocks/>
          </p:cNvSpPr>
          <p:nvPr/>
        </p:nvSpPr>
        <p:spPr>
          <a:xfrm>
            <a:off x="762001" y="3929641"/>
            <a:ext cx="9515476" cy="2438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>
                <a:latin typeface="Aptos" panose="020B0004020202020204" pitchFamily="34" charset="0"/>
              </a:rPr>
              <a:t>Ente </a:t>
            </a:r>
            <a:r>
              <a:rPr lang="en-US" sz="4000" dirty="0" err="1">
                <a:latin typeface="Aptos" panose="020B0004020202020204" pitchFamily="34" charset="0"/>
              </a:rPr>
              <a:t>karthaave</a:t>
            </a:r>
            <a:r>
              <a:rPr lang="en-US" sz="4000" dirty="0">
                <a:latin typeface="Aptos" panose="020B0004020202020204" pitchFamily="34" charset="0"/>
              </a:rPr>
              <a:t>! </a:t>
            </a:r>
            <a:r>
              <a:rPr lang="en-US" sz="4000" dirty="0" err="1">
                <a:latin typeface="Aptos" panose="020B0004020202020204" pitchFamily="34" charset="0"/>
              </a:rPr>
              <a:t>ente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yehove</a:t>
            </a:r>
            <a:r>
              <a:rPr lang="en-US" sz="4000" dirty="0">
                <a:latin typeface="Aptos" panose="020B0004020202020204" pitchFamily="34" charset="0"/>
              </a:rPr>
              <a:t>! </a:t>
            </a:r>
          </a:p>
          <a:p>
            <a:pPr algn="l"/>
            <a:r>
              <a:rPr lang="en-US" sz="4000" dirty="0" err="1">
                <a:latin typeface="Aptos" panose="020B0004020202020204" pitchFamily="34" charset="0"/>
              </a:rPr>
              <a:t>Neeyozhike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enikkoru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nanmayumilla</a:t>
            </a:r>
            <a:endParaRPr lang="en-US" sz="4000" dirty="0">
              <a:latin typeface="Aptos" panose="020B0004020202020204" pitchFamily="34" charset="0"/>
            </a:endParaRPr>
          </a:p>
          <a:p>
            <a:pPr algn="l"/>
            <a:r>
              <a:rPr lang="en-US" sz="4000" dirty="0" err="1">
                <a:latin typeface="Aptos" panose="020B0004020202020204" pitchFamily="34" charset="0"/>
              </a:rPr>
              <a:t>Bhoomiyilulla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vishudhanmaaro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</a:p>
          <a:p>
            <a:pPr algn="l"/>
            <a:r>
              <a:rPr lang="en-US" sz="4000" dirty="0">
                <a:latin typeface="Aptos" panose="020B0004020202020204" pitchFamily="34" charset="0"/>
              </a:rPr>
              <a:t>Avar </a:t>
            </a:r>
            <a:r>
              <a:rPr lang="en-US" sz="4000" dirty="0" err="1">
                <a:latin typeface="Aptos" panose="020B0004020202020204" pitchFamily="34" charset="0"/>
              </a:rPr>
              <a:t>enikku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shreshtanmaar</a:t>
            </a:r>
            <a:r>
              <a:rPr lang="en-US" sz="4000" dirty="0">
                <a:latin typeface="Aptos" panose="020B0004020202020204" pitchFamily="34" charset="0"/>
              </a:rPr>
              <a:t> </a:t>
            </a:r>
            <a:r>
              <a:rPr lang="en-US" sz="4000" dirty="0" err="1">
                <a:latin typeface="Aptos" panose="020B0004020202020204" pitchFamily="34" charset="0"/>
              </a:rPr>
              <a:t>thanne</a:t>
            </a:r>
            <a:endParaRPr lang="en-US" sz="4000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92057F-9269-D363-9C89-E7555E57691A}"/>
              </a:ext>
            </a:extLst>
          </p:cNvPr>
          <p:cNvSpPr txBox="1"/>
          <p:nvPr/>
        </p:nvSpPr>
        <p:spPr>
          <a:xfrm>
            <a:off x="762000" y="457200"/>
            <a:ext cx="9677400" cy="296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എന്‍റെ കര്‍ത്താവേ! എന്‍റെ യഹോവേ!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നീയൊഴികെ എനിക്കൊരു നന്മയുമില്ല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ഭൂമിയിലുള്ള വിശുദ്ധന്മാരോ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അവര്‍ എനിക്കു ശ്രേഷ്ഠന്മാര്‍ തന്നേ</a:t>
            </a:r>
          </a:p>
        </p:txBody>
      </p:sp>
    </p:spTree>
    <p:extLst>
      <p:ext uri="{BB962C8B-B14F-4D97-AF65-F5344CB8AC3E}">
        <p14:creationId xmlns:p14="http://schemas.microsoft.com/office/powerpoint/2010/main" val="1308722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D54E7-F1F0-A686-C44B-8DBB2D56DF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6664943-784C-E41F-6C47-1FDB96D7F07F}"/>
              </a:ext>
            </a:extLst>
          </p:cNvPr>
          <p:cNvSpPr txBox="1">
            <a:spLocks/>
          </p:cNvSpPr>
          <p:nvPr/>
        </p:nvSpPr>
        <p:spPr>
          <a:xfrm>
            <a:off x="0" y="3929641"/>
            <a:ext cx="12192000" cy="2438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>
                <a:latin typeface="Aptos" panose="020B0004020202020204" pitchFamily="34" charset="0"/>
              </a:rPr>
              <a:t>Halleluyah</a:t>
            </a:r>
            <a:r>
              <a:rPr lang="en-US" sz="4000" i="1" dirty="0">
                <a:latin typeface="Aptos" panose="020B0004020202020204" pitchFamily="34" charset="0"/>
              </a:rPr>
              <a:t>! </a:t>
            </a:r>
            <a:r>
              <a:rPr lang="en-US" sz="4000" i="1" dirty="0" err="1">
                <a:latin typeface="Aptos" panose="020B0004020202020204" pitchFamily="34" charset="0"/>
              </a:rPr>
              <a:t>Halleluyah</a:t>
            </a:r>
            <a:r>
              <a:rPr lang="en-US" sz="4000" i="1" dirty="0">
                <a:latin typeface="Aptos" panose="020B0004020202020204" pitchFamily="34" charset="0"/>
              </a:rPr>
              <a:t>!</a:t>
            </a:r>
          </a:p>
          <a:p>
            <a:r>
              <a:rPr lang="en-US" sz="4000" i="1" dirty="0" err="1">
                <a:latin typeface="Aptos" panose="020B0004020202020204" pitchFamily="34" charset="0"/>
              </a:rPr>
              <a:t>Mahathwavum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jnaanavum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</a:p>
          <a:p>
            <a:r>
              <a:rPr lang="en-US" sz="4000" i="1" dirty="0" err="1">
                <a:latin typeface="Aptos" panose="020B0004020202020204" pitchFamily="34" charset="0"/>
              </a:rPr>
              <a:t>Sthothravum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bahumaanam</a:t>
            </a:r>
            <a:endParaRPr lang="en-US" sz="4000" i="1" dirty="0">
              <a:latin typeface="Aptos" panose="020B0004020202020204" pitchFamily="34" charset="0"/>
            </a:endParaRPr>
          </a:p>
          <a:p>
            <a:r>
              <a:rPr lang="en-US" sz="4000" i="1" dirty="0" err="1">
                <a:latin typeface="Aptos" panose="020B0004020202020204" pitchFamily="34" charset="0"/>
              </a:rPr>
              <a:t>Shakthiyum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balavum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en</a:t>
            </a:r>
            <a:r>
              <a:rPr lang="en-US" sz="4000" i="1" dirty="0">
                <a:latin typeface="Aptos" panose="020B0004020202020204" pitchFamily="34" charset="0"/>
              </a:rPr>
              <a:t> </a:t>
            </a:r>
            <a:r>
              <a:rPr lang="en-US" sz="4000" i="1" dirty="0" err="1">
                <a:latin typeface="Aptos" panose="020B0004020202020204" pitchFamily="34" charset="0"/>
              </a:rPr>
              <a:t>yeshuvinu</a:t>
            </a:r>
            <a:endParaRPr lang="en-US" sz="4000" i="1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CB7D69-B043-804D-C0D1-AA5E58EA63D1}"/>
              </a:ext>
            </a:extLst>
          </p:cNvPr>
          <p:cNvSpPr txBox="1"/>
          <p:nvPr/>
        </p:nvSpPr>
        <p:spPr>
          <a:xfrm>
            <a:off x="0" y="457200"/>
            <a:ext cx="12192000" cy="296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ഹാലേലുയ്യ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ഹാലേലുയ്യ 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മഹത്ത്വവും ജ്ഞാനവും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സ്തോത്രവും ബഹുമാനം</a:t>
            </a:r>
            <a:r>
              <a:rPr lang="en-US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ശക്തിയും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3200" b="1" i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ബലവും എൻ യേശുവിനു</a:t>
            </a:r>
            <a:endParaRPr lang="en-US" sz="3200" b="1" i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1868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 8</Template>
  <TotalTime>153</TotalTime>
  <Words>205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Nirmala UI</vt:lpstr>
      <vt:lpstr>Times New Roman</vt:lpstr>
      <vt:lpstr>Autumn 8</vt:lpstr>
      <vt:lpstr>1_Default Design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 നല്ലവന്‍ അവന്‍ വല്ലഭന്‍</dc:title>
  <dc:subject>107</dc:subject>
  <dc:creator>ABCA Hall</dc:creator>
  <cp:keywords>Formatting Pending</cp:keywords>
  <cp:lastModifiedBy>Christie Varghese</cp:lastModifiedBy>
  <cp:revision>18</cp:revision>
  <dcterms:created xsi:type="dcterms:W3CDTF">2013-05-09T16:28:24Z</dcterms:created>
  <dcterms:modified xsi:type="dcterms:W3CDTF">2025-04-09T04:35:44Z</dcterms:modified>
</cp:coreProperties>
</file>